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5"/>
      <p:bold r:id="rId6"/>
      <p:italic r:id="rId7"/>
      <p:boldItalic r:id="rId8"/>
    </p:embeddedFont>
    <p:embeddedFont>
      <p:font typeface="Open Sans Light" panose="020B0606030504020204" pitchFamily="34" charset="0"/>
      <p:regular r:id="rId9"/>
      <p:bold r:id="rId10"/>
      <p:italic r:id="rId11"/>
      <p:boldItalic r:id="rId12"/>
    </p:embeddedFont>
    <p:embeddedFont>
      <p:font typeface="Open Sans SemiBold" panose="020B0606030504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566"/>
    <p:restoredTop sz="93694"/>
  </p:normalViewPr>
  <p:slideViewPr>
    <p:cSldViewPr snapToGrid="0">
      <p:cViewPr varScale="1">
        <p:scale>
          <a:sx n="189" d="100"/>
          <a:sy n="189" d="100"/>
        </p:scale>
        <p:origin x="11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1b0450a0a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1b0450a0a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412850" y="949150"/>
            <a:ext cx="37821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2BBCC"/>
              </a:buClr>
              <a:buSzPts val="1200"/>
              <a:buFont typeface="Open Sans SemiBold"/>
              <a:buNone/>
              <a:defRPr sz="1200">
                <a:solidFill>
                  <a:srgbClr val="22BBCC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2BBCC"/>
              </a:buClr>
              <a:buSzPts val="1200"/>
              <a:buFont typeface="Open Sans SemiBold"/>
              <a:buNone/>
              <a:defRPr sz="1200">
                <a:solidFill>
                  <a:srgbClr val="22BBCC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2BBCC"/>
              </a:buClr>
              <a:buSzPts val="1200"/>
              <a:buFont typeface="Open Sans SemiBold"/>
              <a:buNone/>
              <a:defRPr sz="1200">
                <a:solidFill>
                  <a:srgbClr val="22BBCC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2BBCC"/>
              </a:buClr>
              <a:buSzPts val="1200"/>
              <a:buFont typeface="Open Sans SemiBold"/>
              <a:buNone/>
              <a:defRPr sz="1200">
                <a:solidFill>
                  <a:srgbClr val="22BBCC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2BBCC"/>
              </a:buClr>
              <a:buSzPts val="1200"/>
              <a:buFont typeface="Open Sans SemiBold"/>
              <a:buNone/>
              <a:defRPr sz="1200">
                <a:solidFill>
                  <a:srgbClr val="22BBCC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2BBCC"/>
              </a:buClr>
              <a:buSzPts val="1200"/>
              <a:buFont typeface="Open Sans SemiBold"/>
              <a:buNone/>
              <a:defRPr sz="1200">
                <a:solidFill>
                  <a:srgbClr val="22BBCC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2BBCC"/>
              </a:buClr>
              <a:buSzPts val="1200"/>
              <a:buFont typeface="Open Sans SemiBold"/>
              <a:buNone/>
              <a:defRPr sz="1200">
                <a:solidFill>
                  <a:srgbClr val="22BBCC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2BBCC"/>
              </a:buClr>
              <a:buSzPts val="1200"/>
              <a:buFont typeface="Open Sans SemiBold"/>
              <a:buNone/>
              <a:defRPr sz="1200">
                <a:solidFill>
                  <a:srgbClr val="22BBCC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2BBCC"/>
              </a:buClr>
              <a:buSzPts val="1200"/>
              <a:buFont typeface="Open Sans SemiBold"/>
              <a:buNone/>
              <a:defRPr sz="1200">
                <a:solidFill>
                  <a:srgbClr val="22BBCC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 idx="2"/>
          </p:nvPr>
        </p:nvSpPr>
        <p:spPr>
          <a:xfrm>
            <a:off x="1412850" y="546500"/>
            <a:ext cx="3782100" cy="4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None/>
              <a:defRPr sz="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3"/>
          </p:nvPr>
        </p:nvSpPr>
        <p:spPr>
          <a:xfrm>
            <a:off x="1412850" y="262725"/>
            <a:ext cx="37821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/>
          <p:nvPr/>
        </p:nvSpPr>
        <p:spPr>
          <a:xfrm>
            <a:off x="887100" y="1751450"/>
            <a:ext cx="970500" cy="9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861900" y="269725"/>
            <a:ext cx="6318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2B8B74A-5EB8-4C42-ABAD-8BD37B880BE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598933" y="11724"/>
            <a:ext cx="511273" cy="57213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5420100" y="538400"/>
            <a:ext cx="3338700" cy="13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433547" y="271206"/>
            <a:ext cx="3106150" cy="311950"/>
          </a:xfrm>
          <a:prstGeom prst="rect">
            <a:avLst/>
          </a:prstGeom>
          <a:solidFill>
            <a:srgbClr val="22BBCC">
              <a:alpha val="1027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0432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SCORE OBTENU À L’AUTO-ÉVALUATION (%)</a:t>
            </a:r>
            <a:endParaRPr sz="1100" dirty="0">
              <a:solidFill>
                <a:srgbClr val="0432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2"/>
          </p:nvPr>
        </p:nvSpPr>
        <p:spPr>
          <a:xfrm>
            <a:off x="1412850" y="546500"/>
            <a:ext cx="3782100" cy="4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XX ans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Consultant Sénior</a:t>
            </a:r>
            <a:endParaRPr dirty="0"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1412850" y="949150"/>
            <a:ext cx="37821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dirty="0">
                <a:solidFill>
                  <a:srgbClr val="0432FF"/>
                </a:solidFill>
              </a:rPr>
              <a:t>XX ans d'expérience professionnelle</a:t>
            </a:r>
            <a:endParaRPr dirty="0">
              <a:solidFill>
                <a:srgbClr val="0432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3"/>
          </p:nvPr>
        </p:nvSpPr>
        <p:spPr>
          <a:xfrm>
            <a:off x="1412850" y="262725"/>
            <a:ext cx="37821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Prénom / Nom / ville de résidence</a:t>
            </a:r>
            <a:endParaRPr dirty="0"/>
          </a:p>
        </p:txBody>
      </p:sp>
      <p:sp>
        <p:nvSpPr>
          <p:cNvPr id="61" name="Google Shape;61;p13"/>
          <p:cNvSpPr txBox="1"/>
          <p:nvPr/>
        </p:nvSpPr>
        <p:spPr>
          <a:xfrm>
            <a:off x="304800" y="1757600"/>
            <a:ext cx="4810500" cy="15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800" dirty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</a:t>
            </a:r>
            <a:r>
              <a:rPr lang="fr" sz="900" dirty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epuis 20.. : </a:t>
            </a:r>
            <a:r>
              <a:rPr lang="fr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Consultant indépendant.</a:t>
            </a:r>
            <a:endParaRPr sz="900" dirty="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 </a:t>
            </a:r>
            <a:br>
              <a:rPr lang="fr" sz="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800" dirty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 </a:t>
            </a:r>
            <a:br>
              <a:rPr lang="fr" sz="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800" dirty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 </a:t>
            </a:r>
            <a:br>
              <a:rPr lang="fr" sz="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304800" y="3009200"/>
            <a:ext cx="4810500" cy="15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XXX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5420100" y="1854500"/>
            <a:ext cx="3338700" cy="1185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22BB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0432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COMPÉTENCES SECTORIELLES</a:t>
            </a:r>
            <a:endParaRPr sz="1100" dirty="0">
              <a:solidFill>
                <a:srgbClr val="0432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5420100" y="2094800"/>
            <a:ext cx="17730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XXX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7115725" y="2094800"/>
            <a:ext cx="16431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XXX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5420100" y="3372200"/>
            <a:ext cx="3338700" cy="129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22BB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0432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COMPÉTENCES FONCTIONNELLES</a:t>
            </a:r>
            <a:endParaRPr sz="1100" dirty="0">
              <a:solidFill>
                <a:srgbClr val="0432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5420100" y="3612500"/>
            <a:ext cx="17730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XXX</a:t>
            </a:r>
            <a:endParaRPr sz="9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XXX</a:t>
            </a:r>
            <a:endParaRPr sz="9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7115700" y="3612500"/>
            <a:ext cx="16431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XXX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fr-FR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XXX</a:t>
            </a:r>
          </a:p>
        </p:txBody>
      </p:sp>
      <p:sp>
        <p:nvSpPr>
          <p:cNvPr id="69" name="Google Shape;69;p13"/>
          <p:cNvSpPr txBox="1"/>
          <p:nvPr/>
        </p:nvSpPr>
        <p:spPr>
          <a:xfrm>
            <a:off x="304800" y="1433575"/>
            <a:ext cx="4940400" cy="31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dirty="0">
                <a:solidFill>
                  <a:srgbClr val="0432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EXPERIENCE CONSULTING</a:t>
            </a:r>
            <a:endParaRPr sz="1100" dirty="0">
              <a:solidFill>
                <a:srgbClr val="0432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304725" y="2610200"/>
            <a:ext cx="4940400" cy="31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dirty="0">
                <a:solidFill>
                  <a:srgbClr val="0432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EXPERIENCE CORPORATE / ENTREPRENEURIALE</a:t>
            </a:r>
            <a:endParaRPr sz="1100" dirty="0">
              <a:solidFill>
                <a:srgbClr val="0432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304800" y="241050"/>
            <a:ext cx="1108200" cy="1101600"/>
          </a:xfrm>
          <a:prstGeom prst="rect">
            <a:avLst/>
          </a:prstGeom>
          <a:solidFill>
            <a:srgbClr val="22BBCC">
              <a:alpha val="1027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2BBCC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0432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PHOTO</a:t>
            </a:r>
            <a:endParaRPr sz="1100" dirty="0">
              <a:solidFill>
                <a:srgbClr val="0432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0" name="Google Shape;8;p1">
            <a:extLst>
              <a:ext uri="{FF2B5EF4-FFF2-40B4-BE49-F238E27FC236}">
                <a16:creationId xmlns:a16="http://schemas.microsoft.com/office/drawing/2014/main" id="{BD9E90C8-2631-614E-B6BA-28365E171C84}"/>
              </a:ext>
            </a:extLst>
          </p:cNvPr>
          <p:cNvSpPr txBox="1">
            <a:spLocks/>
          </p:cNvSpPr>
          <p:nvPr/>
        </p:nvSpPr>
        <p:spPr>
          <a:xfrm>
            <a:off x="8526250" y="47842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19" name="Google Shape;57;p13">
            <a:extLst>
              <a:ext uri="{FF2B5EF4-FFF2-40B4-BE49-F238E27FC236}">
                <a16:creationId xmlns:a16="http://schemas.microsoft.com/office/drawing/2014/main" id="{457BB9BB-5319-EA49-93B6-A6005B29619B}"/>
              </a:ext>
            </a:extLst>
          </p:cNvPr>
          <p:cNvSpPr txBox="1"/>
          <p:nvPr/>
        </p:nvSpPr>
        <p:spPr>
          <a:xfrm>
            <a:off x="5431306" y="732888"/>
            <a:ext cx="3338700" cy="828512"/>
          </a:xfrm>
          <a:prstGeom prst="rect">
            <a:avLst/>
          </a:prstGeom>
          <a:solidFill>
            <a:srgbClr val="22BBCC">
              <a:alpha val="1027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0432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FORMATION</a:t>
            </a:r>
            <a:endParaRPr sz="1100" dirty="0">
              <a:solidFill>
                <a:srgbClr val="0432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8011ADB-FE41-E549-B723-B5E4718B3666}"/>
              </a:ext>
            </a:extLst>
          </p:cNvPr>
          <p:cNvCxnSpPr>
            <a:cxnSpLocks/>
          </p:cNvCxnSpPr>
          <p:nvPr/>
        </p:nvCxnSpPr>
        <p:spPr>
          <a:xfrm>
            <a:off x="5331759" y="248778"/>
            <a:ext cx="0" cy="4535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/>
        </p:nvSpPr>
        <p:spPr>
          <a:xfrm>
            <a:off x="453300" y="1148000"/>
            <a:ext cx="8211000" cy="3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900" b="1" dirty="0">
                <a:solidFill>
                  <a:srgbClr val="0432FF"/>
                </a:solidFill>
                <a:latin typeface="Open Sans"/>
                <a:ea typeface="Open Sans"/>
                <a:cs typeface="Open Sans"/>
                <a:sym typeface="Open Sans"/>
              </a:rPr>
              <a:t>Airbus</a:t>
            </a:r>
            <a:endParaRPr sz="1000" b="1" dirty="0">
              <a:solidFill>
                <a:srgbClr val="0432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XXX</a:t>
            </a:r>
            <a:endParaRPr sz="900" dirty="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900" b="1" dirty="0">
                <a:solidFill>
                  <a:srgbClr val="0432FF"/>
                </a:solidFill>
                <a:latin typeface="Open Sans"/>
                <a:ea typeface="Open Sans"/>
                <a:cs typeface="Open Sans"/>
                <a:sym typeface="Open Sans"/>
              </a:rPr>
              <a:t>Boeing</a:t>
            </a:r>
            <a:endParaRPr sz="1000" b="1" dirty="0">
              <a:solidFill>
                <a:srgbClr val="0432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XXX</a:t>
            </a:r>
            <a:endParaRPr sz="7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 dirty="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61900" y="269725"/>
            <a:ext cx="6318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dirty="0"/>
              <a:t>Prénom / Nom / Ville de résidence</a:t>
            </a:r>
            <a:endParaRPr dirty="0"/>
          </a:p>
        </p:txBody>
      </p:sp>
      <p:sp>
        <p:nvSpPr>
          <p:cNvPr id="78" name="Google Shape;78;p14"/>
          <p:cNvSpPr txBox="1"/>
          <p:nvPr/>
        </p:nvSpPr>
        <p:spPr>
          <a:xfrm>
            <a:off x="377100" y="796750"/>
            <a:ext cx="8374500" cy="351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0432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EXEMPLES DE MISSIONS RÉALISÉES / RÉSULTATS OBTENUS</a:t>
            </a:r>
            <a:endParaRPr sz="1100" dirty="0">
              <a:solidFill>
                <a:srgbClr val="0432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453300" y="269725"/>
            <a:ext cx="404700" cy="393600"/>
          </a:xfrm>
          <a:prstGeom prst="rect">
            <a:avLst/>
          </a:prstGeom>
          <a:solidFill>
            <a:srgbClr val="22BBCC">
              <a:alpha val="1027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-FR" sz="500" dirty="0">
                <a:solidFill>
                  <a:srgbClr val="0432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PHOTO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 dirty="0">
              <a:solidFill>
                <a:srgbClr val="22BBCC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 dirty="0">
              <a:solidFill>
                <a:srgbClr val="22BBCC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006B294-7047-824B-B9FE-A54611DE8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670" y="11724"/>
            <a:ext cx="511273" cy="572139"/>
          </a:xfrm>
          <a:prstGeom prst="rect">
            <a:avLst/>
          </a:prstGeom>
        </p:spPr>
      </p:pic>
      <p:sp>
        <p:nvSpPr>
          <p:cNvPr id="7" name="Google Shape;8;p1">
            <a:extLst>
              <a:ext uri="{FF2B5EF4-FFF2-40B4-BE49-F238E27FC236}">
                <a16:creationId xmlns:a16="http://schemas.microsoft.com/office/drawing/2014/main" id="{3BB37155-CDF9-3445-AC08-9A6032C49A95}"/>
              </a:ext>
            </a:extLst>
          </p:cNvPr>
          <p:cNvSpPr txBox="1">
            <a:spLocks/>
          </p:cNvSpPr>
          <p:nvPr/>
        </p:nvSpPr>
        <p:spPr>
          <a:xfrm>
            <a:off x="8526250" y="47842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73</Words>
  <Application>Microsoft Macintosh PowerPoint</Application>
  <PresentationFormat>Affichage à l'écran (16:9)</PresentationFormat>
  <Paragraphs>43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Open Sans SemiBold</vt:lpstr>
      <vt:lpstr>Open Sans Light</vt:lpstr>
      <vt:lpstr>Open Sans</vt:lpstr>
      <vt:lpstr>Arial</vt:lpstr>
      <vt:lpstr>Simple Light</vt:lpstr>
      <vt:lpstr>XX ans Consultant Sénior</vt:lpstr>
      <vt:lpstr>Prénom / Nom / Ville de résidence</vt:lpstr>
    </vt:vector>
  </TitlesOfParts>
  <Manager>Guillaume Girard</Manager>
  <Company>VÉA Sourcing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form</dc:title>
  <dc:subject># 479</dc:subject>
  <dc:creator/>
  <cp:keywords/>
  <dc:description/>
  <cp:lastModifiedBy>Guillaume Girard</cp:lastModifiedBy>
  <cp:revision>6</cp:revision>
  <dcterms:modified xsi:type="dcterms:W3CDTF">2020-05-24T08:46:57Z</dcterms:modified>
  <cp:category/>
</cp:coreProperties>
</file>